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86" r:id="rId5"/>
    <p:sldId id="815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5" r:id="rId31"/>
    <p:sldId id="284" r:id="rId32"/>
    <p:sldId id="783" r:id="rId33"/>
    <p:sldId id="758" r:id="rId34"/>
    <p:sldId id="777" r:id="rId35"/>
    <p:sldId id="779" r:id="rId36"/>
    <p:sldId id="780" r:id="rId37"/>
    <p:sldId id="782" r:id="rId38"/>
    <p:sldId id="814" r:id="rId39"/>
    <p:sldId id="784" r:id="rId40"/>
    <p:sldId id="785" r:id="rId41"/>
    <p:sldId id="786" r:id="rId42"/>
    <p:sldId id="816" r:id="rId43"/>
    <p:sldId id="787" r:id="rId44"/>
    <p:sldId id="788" r:id="rId45"/>
    <p:sldId id="789" r:id="rId46"/>
    <p:sldId id="790" r:id="rId47"/>
    <p:sldId id="791" r:id="rId48"/>
    <p:sldId id="792" r:id="rId49"/>
    <p:sldId id="793" r:id="rId50"/>
    <p:sldId id="794" r:id="rId51"/>
    <p:sldId id="795" r:id="rId52"/>
    <p:sldId id="796" r:id="rId53"/>
    <p:sldId id="797" r:id="rId54"/>
    <p:sldId id="798" r:id="rId55"/>
    <p:sldId id="799" r:id="rId56"/>
    <p:sldId id="800" r:id="rId57"/>
    <p:sldId id="801" r:id="rId58"/>
    <p:sldId id="802" r:id="rId59"/>
    <p:sldId id="803" r:id="rId60"/>
    <p:sldId id="804" r:id="rId61"/>
    <p:sldId id="805" r:id="rId62"/>
    <p:sldId id="806" r:id="rId63"/>
    <p:sldId id="807" r:id="rId64"/>
    <p:sldId id="808" r:id="rId65"/>
    <p:sldId id="809" r:id="rId66"/>
    <p:sldId id="810" r:id="rId67"/>
    <p:sldId id="811" r:id="rId68"/>
    <p:sldId id="812" r:id="rId69"/>
    <p:sldId id="813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31"/>
    <p:restoredTop sz="96327"/>
  </p:normalViewPr>
  <p:slideViewPr>
    <p:cSldViewPr snapToGrid="0">
      <p:cViewPr varScale="1">
        <p:scale>
          <a:sx n="128" d="100"/>
          <a:sy n="128" d="100"/>
        </p:scale>
        <p:origin x="4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FE5D9-D066-B317-8CC7-2B2DB2B31B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351B9-3653-D35C-8A7B-F7B5A689D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B0616-2E99-5EEE-5E83-E0AC643CD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6866-DF24-EA42-A51A-D91B7ADE5062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2A1D4-42D7-98CE-C18B-87FD3E21E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5C057-4E3A-8EBD-A0FF-808B3DE90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9E6C5-54CC-DE49-9DFD-182CA78EA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74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22592-349F-0EFE-D982-1E76E6482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443B16-8890-FE1B-CC34-BC07B8EAD2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A843E-5694-D35D-15E6-ACB8CCB54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6866-DF24-EA42-A51A-D91B7ADE5062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386FC-FA8E-C6BF-9F24-46E7D736E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8D717-1670-5083-6954-45A48E881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9E6C5-54CC-DE49-9DFD-182CA78EA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995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3E3FFE-9F17-5946-F0FC-01C047E042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0D721-F32F-DE10-7000-9E01F5094C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A1ECF-5832-FCD8-0CFF-398C2F6F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6866-DF24-EA42-A51A-D91B7ADE5062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57772-F759-CF81-30B6-BB382A03D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D376C-0616-2D8D-89D9-9CB6B7E5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9E6C5-54CC-DE49-9DFD-182CA78EA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124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75B5D-040B-815F-C445-BA8527BA9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32866-172E-0686-927D-9B311A5E1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CC13A-6DD8-F4CA-7391-6BA0E8A58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6866-DF24-EA42-A51A-D91B7ADE5062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0E18A-8E69-26A2-CCA9-70FC8DF0B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6CDED-1857-2433-B888-7502A49A2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9E6C5-54CC-DE49-9DFD-182CA78EA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198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CBB2-B899-7502-5FBA-AC12E4CC3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610E8C-549C-1B7F-75AA-01D27164B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8F517-18ED-A1D4-76B3-CEB46906A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6866-DF24-EA42-A51A-D91B7ADE5062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80F73-386F-C015-1377-2930F5726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09DD7-3839-9F00-9ADB-8F5834293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9E6C5-54CC-DE49-9DFD-182CA78EA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29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6E00-AAED-C0A0-F47A-2D088D7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A6D73-815C-068B-8078-10214041F3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F1D8A-3DA4-6573-FA4D-57E25D69F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1AF332-A40F-0F72-85FB-D5B4B4532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6866-DF24-EA42-A51A-D91B7ADE5062}" type="datetimeFigureOut">
              <a:rPr lang="en-US" smtClean="0"/>
              <a:t>4/9/25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6AFC2C-97A3-F914-99DA-7E6500878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4EE2A2-F06D-E0B9-0662-A85F1C45C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9E6C5-54CC-DE49-9DFD-182CA78EA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55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82753-8295-C91C-8791-B6B37FF5C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72A8E-7C0C-0821-C933-5A5F7BE3A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89FA1-D93D-99BC-3CB7-61515F62A3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040FD0-01C3-4B66-AC68-4FCCD65A76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CE818D-EE59-7011-EA37-0D6D41C8DD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314AE8-B38C-FF25-5507-02553648A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6866-DF24-EA42-A51A-D91B7ADE5062}" type="datetimeFigureOut">
              <a:rPr lang="en-US" smtClean="0"/>
              <a:t>4/9/25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4BAB57-860C-DDE0-BA65-F7D5790C1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5478AC-8D9D-A3AC-DF12-952B98687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9E6C5-54CC-DE49-9DFD-182CA78EA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05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30063-08A8-79C9-62EE-BC0D9EED3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B572F4-C093-E93F-3E74-5C439FF47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6866-DF24-EA42-A51A-D91B7ADE5062}" type="datetimeFigureOut">
              <a:rPr lang="en-US" smtClean="0"/>
              <a:t>4/9/25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ECB6FC-1A14-EA0A-6A64-9E01190E9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519AA-A4F5-15A8-FD11-0632BC32D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9E6C5-54CC-DE49-9DFD-182CA78EA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12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B6C8E6-5747-E98E-12A5-A3841DD5E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6866-DF24-EA42-A51A-D91B7ADE5062}" type="datetimeFigureOut">
              <a:rPr lang="en-US" smtClean="0"/>
              <a:t>4/9/25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F69961-2AC5-A7DF-C66B-306CF6E2C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87047D-439F-F416-BD39-624226411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9E6C5-54CC-DE49-9DFD-182CA78EA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46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5EA74-0083-0582-087A-7195CEE38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3889A-846D-AF05-655A-99E10F4F1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54A2DC-E78E-19C6-9DDF-50BB86687C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E8BA50-DF8E-CBBB-687C-AE50EDA44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6866-DF24-EA42-A51A-D91B7ADE5062}" type="datetimeFigureOut">
              <a:rPr lang="en-US" smtClean="0"/>
              <a:t>4/9/25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101135-7B1F-44C8-E3A3-4CB4F11BA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919236-2D40-4734-6CBC-80F1943F1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9E6C5-54CC-DE49-9DFD-182CA78EA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16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2EFD1-3098-A1AA-E4D2-3F9B653B1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C99459-9F32-A1C2-BC60-69632E9BEA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C155D6-43D4-E530-CB94-BFA181E10E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D2417A-88D9-8BED-9D4E-ADB32819B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6866-DF24-EA42-A51A-D91B7ADE5062}" type="datetimeFigureOut">
              <a:rPr lang="en-US" smtClean="0"/>
              <a:t>4/9/25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B854DA-4B12-18F1-9F11-6BE64449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2D0B7B-0076-1A71-C372-4F77A1A2F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9E6C5-54CC-DE49-9DFD-182CA78EA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647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7FB793-D881-048A-CF5C-3CE06301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F3B97A-6A36-4238-63BE-C0CA4F49A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51E75-60DA-6E53-0607-9A8EB07A23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AA6866-DF24-EA42-A51A-D91B7ADE5062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3112C-622E-4F2E-997C-03B6F84D97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4EDAA-945A-2818-F8D4-A95FB839F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F9E6C5-54CC-DE49-9DFD-182CA78EA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61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A45A42-5F9D-5A4B-0A75-F16DF564E35D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545303-4093-FE51-7ED1-9152FEAAC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50738"/>
            <a:ext cx="7772400" cy="507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78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F760A4-6607-4DE8-F478-950831AE30B7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pic>
        <p:nvPicPr>
          <p:cNvPr id="4" name="Picture 3" descr="A group of women with medals and flowers&#10;&#10;AI-generated content may be incorrect.">
            <a:extLst>
              <a:ext uri="{FF2B5EF4-FFF2-40B4-BE49-F238E27FC236}">
                <a16:creationId xmlns:a16="http://schemas.microsoft.com/office/drawing/2014/main" id="{8D9F7D03-4BDC-CFD9-0722-8C6EF5D9B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450" y="1060450"/>
            <a:ext cx="47371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708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509331-ECDC-0791-25C5-A944B140A51E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pic>
        <p:nvPicPr>
          <p:cNvPr id="4" name="Picture 3" descr="A person wearing a hat and a pearl necklace&#10;&#10;AI-generated content may be incorrect.">
            <a:extLst>
              <a:ext uri="{FF2B5EF4-FFF2-40B4-BE49-F238E27FC236}">
                <a16:creationId xmlns:a16="http://schemas.microsoft.com/office/drawing/2014/main" id="{D59D7441-DAD3-1EF0-5966-3C100A03D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74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30703-90D7-D4BA-F499-2679D0C4DBE7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pic>
        <p:nvPicPr>
          <p:cNvPr id="4" name="Picture 3" descr="A person in a hospital gown&#10;&#10;AI-generated content may be incorrect.">
            <a:extLst>
              <a:ext uri="{FF2B5EF4-FFF2-40B4-BE49-F238E27FC236}">
                <a16:creationId xmlns:a16="http://schemas.microsoft.com/office/drawing/2014/main" id="{6CDA99B8-6AAB-E2E8-4844-5F799FA8A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33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75E4D1-0A97-B2FA-42C0-FA52732D0C75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pic>
        <p:nvPicPr>
          <p:cNvPr id="4" name="Picture 3" descr="A child smiling at the camera&#10;&#10;AI-generated content may be incorrect.">
            <a:extLst>
              <a:ext uri="{FF2B5EF4-FFF2-40B4-BE49-F238E27FC236}">
                <a16:creationId xmlns:a16="http://schemas.microsoft.com/office/drawing/2014/main" id="{B1F13BEA-9167-4C8F-21F3-96E4FA430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22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D26481-297D-8544-6352-A198E713238C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pic>
        <p:nvPicPr>
          <p:cNvPr id="4" name="Picture 3" descr="A family posing for a photo&#10;&#10;AI-generated content may be incorrect.">
            <a:extLst>
              <a:ext uri="{FF2B5EF4-FFF2-40B4-BE49-F238E27FC236}">
                <a16:creationId xmlns:a16="http://schemas.microsoft.com/office/drawing/2014/main" id="{E698EA44-E203-7AA3-88FF-5D1AE48C7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405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7454CA-AF14-248F-7D11-6F2F9B775164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pic>
        <p:nvPicPr>
          <p:cNvPr id="4" name="Picture 3" descr="A group of people sitting on a porch&#10;&#10;AI-generated content may be incorrect.">
            <a:extLst>
              <a:ext uri="{FF2B5EF4-FFF2-40B4-BE49-F238E27FC236}">
                <a16:creationId xmlns:a16="http://schemas.microsoft.com/office/drawing/2014/main" id="{4F021BB8-EF92-2013-F8E6-4E8F705E6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321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581631-5827-A34F-CA05-D955B7F0766A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pic>
        <p:nvPicPr>
          <p:cNvPr id="4" name="Picture 3" descr="A person and person eating pizza&#10;&#10;AI-generated content may be incorrect.">
            <a:extLst>
              <a:ext uri="{FF2B5EF4-FFF2-40B4-BE49-F238E27FC236}">
                <a16:creationId xmlns:a16="http://schemas.microsoft.com/office/drawing/2014/main" id="{48A2EA77-05CF-F3FE-36D9-92ED9E523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67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142C21-DDC3-F5AB-57A9-2135677B0A71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pic>
        <p:nvPicPr>
          <p:cNvPr id="4" name="Picture 3" descr="A person holding a spoon in a martini glass&#10;&#10;AI-generated content may be incorrect.">
            <a:extLst>
              <a:ext uri="{FF2B5EF4-FFF2-40B4-BE49-F238E27FC236}">
                <a16:creationId xmlns:a16="http://schemas.microsoft.com/office/drawing/2014/main" id="{2E899187-5896-1673-E1D7-FB06D84C4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73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30C286-44FF-F4D4-FCD9-4098626EB050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pic>
        <p:nvPicPr>
          <p:cNvPr id="4" name="Picture 3" descr="A person and person standing together&#10;&#10;AI-generated content may be incorrect.">
            <a:extLst>
              <a:ext uri="{FF2B5EF4-FFF2-40B4-BE49-F238E27FC236}">
                <a16:creationId xmlns:a16="http://schemas.microsoft.com/office/drawing/2014/main" id="{B5DFDEF8-84D6-9169-7E63-09D8E7E32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809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5543CE-F6A3-92A6-B5CE-4161BD47285A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pic>
        <p:nvPicPr>
          <p:cNvPr id="4" name="Picture 3" descr="Two men sitting on a bench looking at their phones&#10;&#10;AI-generated content may be incorrect.">
            <a:extLst>
              <a:ext uri="{FF2B5EF4-FFF2-40B4-BE49-F238E27FC236}">
                <a16:creationId xmlns:a16="http://schemas.microsoft.com/office/drawing/2014/main" id="{50EEA8CB-7AF0-35BF-B756-80F024F76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45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D76AC-17F6-2F13-0D36-13DF820F550A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pic>
        <p:nvPicPr>
          <p:cNvPr id="4" name="Picture 3" descr="Two men sitting on a bench&#10;&#10;AI-generated content may be incorrect.">
            <a:extLst>
              <a:ext uri="{FF2B5EF4-FFF2-40B4-BE49-F238E27FC236}">
                <a16:creationId xmlns:a16="http://schemas.microsoft.com/office/drawing/2014/main" id="{86C0A097-F19D-9F5A-C7AF-34674294C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63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C0F3BC-E1E4-303B-A109-C7F179371691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pic>
        <p:nvPicPr>
          <p:cNvPr id="6" name="Picture 5" descr="Two boys sitting on a rock&#10;&#10;AI-generated content may be incorrect.">
            <a:extLst>
              <a:ext uri="{FF2B5EF4-FFF2-40B4-BE49-F238E27FC236}">
                <a16:creationId xmlns:a16="http://schemas.microsoft.com/office/drawing/2014/main" id="{44332CDD-AD57-F532-E078-61C6CEAAA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501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11F37E-BEFC-B514-3DCC-7698CC608C20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pic>
        <p:nvPicPr>
          <p:cNvPr id="4" name="Picture 3" descr="A group of people standing on a sidewalk&#10;&#10;AI-generated content may be incorrect.">
            <a:extLst>
              <a:ext uri="{FF2B5EF4-FFF2-40B4-BE49-F238E27FC236}">
                <a16:creationId xmlns:a16="http://schemas.microsoft.com/office/drawing/2014/main" id="{B1977A00-4F66-75F2-9A77-4331B1E27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750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EA4F32-9A73-9FBB-38B4-F5A166FEDE5C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pic>
        <p:nvPicPr>
          <p:cNvPr id="4" name="Picture 3" descr="A person in a suit and tie&#10;&#10;AI-generated content may be incorrect.">
            <a:extLst>
              <a:ext uri="{FF2B5EF4-FFF2-40B4-BE49-F238E27FC236}">
                <a16:creationId xmlns:a16="http://schemas.microsoft.com/office/drawing/2014/main" id="{A601254A-5A71-E37F-1314-2FA46A6EC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30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D9553B-BEEF-8675-4C5B-3F189AE65AF7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pic>
        <p:nvPicPr>
          <p:cNvPr id="4" name="Picture 3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1674B01E-01FC-8B1A-392E-3D36726F1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29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7C2257-9879-BCE5-B37B-85FFAD1E53AF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pic>
        <p:nvPicPr>
          <p:cNvPr id="4" name="Picture 3" descr="A person playing a violin&#10;&#10;AI-generated content may be incorrect.">
            <a:extLst>
              <a:ext uri="{FF2B5EF4-FFF2-40B4-BE49-F238E27FC236}">
                <a16:creationId xmlns:a16="http://schemas.microsoft.com/office/drawing/2014/main" id="{96B6C032-BC2B-EF2C-ED64-1BE06E496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378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E8B40F-187F-67E5-EDD6-807889EB6D69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pic>
        <p:nvPicPr>
          <p:cNvPr id="4" name="Picture 3" descr="A person looking up at a city street&#10;&#10;AI-generated content may be incorrect.">
            <a:extLst>
              <a:ext uri="{FF2B5EF4-FFF2-40B4-BE49-F238E27FC236}">
                <a16:creationId xmlns:a16="http://schemas.microsoft.com/office/drawing/2014/main" id="{2320F7A7-F31E-394A-F567-34AFBE5FB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24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3FBA67-5919-4DF4-7E63-56BE3252D0C8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pic>
        <p:nvPicPr>
          <p:cNvPr id="4" name="Picture 3" descr="A person and person sitting in a chair&#10;&#10;AI-generated content may be incorrect.">
            <a:extLst>
              <a:ext uri="{FF2B5EF4-FFF2-40B4-BE49-F238E27FC236}">
                <a16:creationId xmlns:a16="http://schemas.microsoft.com/office/drawing/2014/main" id="{41673C1F-6CC7-78CA-2AC9-6BA94C390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980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65AB75-B99A-30B3-4207-ED5F26C0E616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pic>
        <p:nvPicPr>
          <p:cNvPr id="4" name="Picture 3" descr="A group of people running on a road&#10;&#10;AI-generated content may be incorrect.">
            <a:extLst>
              <a:ext uri="{FF2B5EF4-FFF2-40B4-BE49-F238E27FC236}">
                <a16:creationId xmlns:a16="http://schemas.microsoft.com/office/drawing/2014/main" id="{BE0BF957-4DFC-E721-B2D0-44F514018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915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02BE7A-591D-C4D6-9AB9-B7A1F070F8EF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pic>
        <p:nvPicPr>
          <p:cNvPr id="4" name="Picture 3" descr="A group of men posing for a picture&#10;&#10;AI-generated content may be incorrect.">
            <a:extLst>
              <a:ext uri="{FF2B5EF4-FFF2-40B4-BE49-F238E27FC236}">
                <a16:creationId xmlns:a16="http://schemas.microsoft.com/office/drawing/2014/main" id="{9CE7CD90-9AE5-35C3-8458-7F5E5FE6A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46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B8999D-23BE-0FD5-92B4-26D02B7378FA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pic>
        <p:nvPicPr>
          <p:cNvPr id="4" name="Picture 3" descr="A person sitting in a chair playing a violin in a library&#10;&#10;AI-generated content may be incorrect.">
            <a:extLst>
              <a:ext uri="{FF2B5EF4-FFF2-40B4-BE49-F238E27FC236}">
                <a16:creationId xmlns:a16="http://schemas.microsoft.com/office/drawing/2014/main" id="{A3347EC4-E354-04A6-ABAC-52D480371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74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F5379F-73AD-1B14-5C26-75677B22CDD1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pic>
        <p:nvPicPr>
          <p:cNvPr id="4" name="Picture 3" descr="A group of girls in clothing standing in a field&#10;&#10;AI-generated content may be incorrect.">
            <a:extLst>
              <a:ext uri="{FF2B5EF4-FFF2-40B4-BE49-F238E27FC236}">
                <a16:creationId xmlns:a16="http://schemas.microsoft.com/office/drawing/2014/main" id="{97F85B86-774D-00F4-7F0B-C0DD54A55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88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7A4030-7985-9D73-8996-EB8FE42905C4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pic>
        <p:nvPicPr>
          <p:cNvPr id="4" name="Picture 3" descr="A person in a white suit&#10;&#10;AI-generated content may be incorrect.">
            <a:extLst>
              <a:ext uri="{FF2B5EF4-FFF2-40B4-BE49-F238E27FC236}">
                <a16:creationId xmlns:a16="http://schemas.microsoft.com/office/drawing/2014/main" id="{BABE5249-C746-805C-9128-A7E5C7AD2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2090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5EADF-C301-A269-A68E-D9D9ADB052D2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pic>
        <p:nvPicPr>
          <p:cNvPr id="4" name="Picture 3" descr="A person and a child eating pizza&#10;&#10;AI-generated content may be incorrect.">
            <a:extLst>
              <a:ext uri="{FF2B5EF4-FFF2-40B4-BE49-F238E27FC236}">
                <a16:creationId xmlns:a16="http://schemas.microsoft.com/office/drawing/2014/main" id="{FDACF0E7-8DAF-CD59-3896-357DC2615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663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C51843-66EF-DF4C-DF28-CBD6B01B8152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pic>
        <p:nvPicPr>
          <p:cNvPr id="8" name="Picture 7" descr="A group of people sitting in a stadium&#10;&#10;AI-generated content may be incorrect.">
            <a:extLst>
              <a:ext uri="{FF2B5EF4-FFF2-40B4-BE49-F238E27FC236}">
                <a16:creationId xmlns:a16="http://schemas.microsoft.com/office/drawing/2014/main" id="{FF60E301-2CFC-D075-255B-683859976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084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24000" y="4159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HW: ROC out your deepfake 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152400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/commons/6/6b/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Roccurves.png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1442" name="Picture 2">
            <a:extLst>
              <a:ext uri="{FF2B5EF4-FFF2-40B4-BE49-F238E27FC236}">
                <a16:creationId xmlns:a16="http://schemas.microsoft.com/office/drawing/2014/main" id="{0ED5D9E2-619F-1B4A-9434-AD1092054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991" y="2796536"/>
            <a:ext cx="4018175" cy="389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F864F2-123E-4141-8410-ADB301EFA097}"/>
              </a:ext>
            </a:extLst>
          </p:cNvPr>
          <p:cNvSpPr txBox="1"/>
          <p:nvPr/>
        </p:nvSpPr>
        <p:spPr>
          <a:xfrm>
            <a:off x="2014266" y="3461379"/>
            <a:ext cx="3747725" cy="203962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TPR = TP / (TP + FN)</a:t>
            </a:r>
          </a:p>
          <a:p>
            <a:pPr>
              <a:spcAft>
                <a:spcPts val="600"/>
              </a:spcAft>
              <a:buClr>
                <a:srgbClr val="0070C0"/>
              </a:buClr>
              <a:buSzPct val="100000"/>
            </a:pPr>
            <a:endParaRPr lang="en-US" sz="2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FPR = FP / (FP + TN)</a:t>
            </a:r>
          </a:p>
          <a:p>
            <a:pPr>
              <a:spcAft>
                <a:spcPts val="600"/>
              </a:spcAft>
              <a:buClr>
                <a:srgbClr val="0070C0"/>
              </a:buClr>
              <a:buSzPct val="100000"/>
            </a:pPr>
            <a:endParaRPr lang="en-US" sz="2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75013-6C34-574F-A8D9-EE5DF187223A}"/>
              </a:ext>
            </a:extLst>
          </p:cNvPr>
          <p:cNvSpPr txBox="1"/>
          <p:nvPr/>
        </p:nvSpPr>
        <p:spPr>
          <a:xfrm>
            <a:off x="1930400" y="990765"/>
            <a:ext cx="8585200" cy="213819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Generate your (FPR, TPR) for fake scores 1–5</a:t>
            </a:r>
          </a:p>
          <a:p>
            <a:pPr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Plot a curve and measure (or estimate) AUC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4510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24000" y="4159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ROC curves explained visually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152400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towardsdatascience.com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/understanding-the-roc-curve-in-three-visual-steps-795b1399481c</a:t>
            </a:r>
          </a:p>
        </p:txBody>
      </p:sp>
      <p:pic>
        <p:nvPicPr>
          <p:cNvPr id="1026" name="Picture 2" descr="Understanding the ROC curve in three visual steps | by Valeria Cortez |  Towards Data Science">
            <a:extLst>
              <a:ext uri="{FF2B5EF4-FFF2-40B4-BE49-F238E27FC236}">
                <a16:creationId xmlns:a16="http://schemas.microsoft.com/office/drawing/2014/main" id="{45F4C6D6-EB93-9614-9400-9E88B2847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370" y="1181414"/>
            <a:ext cx="8563261" cy="442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514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24000" y="4159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2022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1524000" y="6356350"/>
            <a:ext cx="8343900" cy="50165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dnm.nflximg.net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api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/v6/2DuQlx0fM4wd1nzqm5BFBi6ILa8/AAAAQYwP3BYZ2Ri_-P-sY4_vtR9_fv6KPptWKKniY2_VxxOzqurvjAbe7bi4XPq2NbcH4vw99f1gFDyU_TZe7bkeHOBKNYccZkoFBoRsCHFtqWFtHPYk16RT26YMxUs8PffGpvROrvismA_Kt8PHRAuviZLp.jpg?r=b5e</a:t>
            </a:r>
          </a:p>
        </p:txBody>
      </p:sp>
      <p:pic>
        <p:nvPicPr>
          <p:cNvPr id="3" name="Picture 2" descr="Is It Cake?' Trailer: WATCH - Netflix Tudum">
            <a:extLst>
              <a:ext uri="{FF2B5EF4-FFF2-40B4-BE49-F238E27FC236}">
                <a16:creationId xmlns:a16="http://schemas.microsoft.com/office/drawing/2014/main" id="{12265FDD-D412-05AC-3CC3-D4F3A4C1D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180" y="1864702"/>
            <a:ext cx="2143059" cy="267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FECD63-A4FC-292A-BFFB-C5979005B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538" y="959234"/>
            <a:ext cx="4939532" cy="49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051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24000" y="4159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2023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1524000" y="6356350"/>
            <a:ext cx="8343900" cy="50165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dnm.nflximg.net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api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/v6/2DuQlx0fM4wd1nzqm5BFBi6ILa8/AAAAQYwP3BYZ2Ri_-P-sY4_vtR9_fv6KPptWKKniY2_VxxOzqurvjAbe7bi4XPq2NbcH4vw99f1gFDyU_TZe7bkeHOBKNYccZkoFBoRsCHFtqWFtHPYk16RT26YMxUs8PffGpvROrvismA_Kt8PHRAuviZLp.jpg?r=b5e</a:t>
            </a:r>
          </a:p>
        </p:txBody>
      </p:sp>
      <p:pic>
        <p:nvPicPr>
          <p:cNvPr id="3" name="Picture 2" descr="Is It Cake?' Trailer: WATCH - Netflix Tudum">
            <a:extLst>
              <a:ext uri="{FF2B5EF4-FFF2-40B4-BE49-F238E27FC236}">
                <a16:creationId xmlns:a16="http://schemas.microsoft.com/office/drawing/2014/main" id="{12265FDD-D412-05AC-3CC3-D4F3A4C1D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180" y="1864702"/>
            <a:ext cx="2143059" cy="267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54B0EB-2DDA-8AE3-5663-1F3D36976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357" y="1181415"/>
            <a:ext cx="4810539" cy="481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354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24000" y="41590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2024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79A0C0-F1C8-EDC7-9336-863C6C61C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897" y="869950"/>
            <a:ext cx="5486400" cy="5486400"/>
          </a:xfrm>
          <a:prstGeom prst="rect">
            <a:avLst/>
          </a:prstGeom>
        </p:spPr>
      </p:pic>
      <p:pic>
        <p:nvPicPr>
          <p:cNvPr id="9" name="Picture 2" descr="AI video deepfakes: What marketers need to know">
            <a:extLst>
              <a:ext uri="{FF2B5EF4-FFF2-40B4-BE49-F238E27FC236}">
                <a16:creationId xmlns:a16="http://schemas.microsoft.com/office/drawing/2014/main" id="{AD53CE4F-3915-8A3B-9EA0-FEF9AD4D0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507" y="1290320"/>
            <a:ext cx="3485062" cy="195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AE885E-A24A-ADB0-0FF5-1B613EC58E59}"/>
              </a:ext>
            </a:extLst>
          </p:cNvPr>
          <p:cNvSpPr txBox="1"/>
          <p:nvPr/>
        </p:nvSpPr>
        <p:spPr>
          <a:xfrm>
            <a:off x="1666804" y="6403514"/>
            <a:ext cx="8147802" cy="41289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vimeo.com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/blog/post/video-deepfakes/</a:t>
            </a:r>
          </a:p>
        </p:txBody>
      </p:sp>
    </p:spTree>
    <p:extLst>
      <p:ext uri="{BB962C8B-B14F-4D97-AF65-F5344CB8AC3E}">
        <p14:creationId xmlns:p14="http://schemas.microsoft.com/office/powerpoint/2010/main" val="31532685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3244B-6B34-8E13-45FE-F267B5329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17495-61F3-5662-E1A2-561F38831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507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172DC-14A1-E0E0-3146-26424EFF1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C52EC9-9A47-9CCA-EA90-CDAEB401B233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pic>
        <p:nvPicPr>
          <p:cNvPr id="4" name="Picture 3" descr="Two men sitting on a bench&#10;&#10;AI-generated content may be incorrect.">
            <a:extLst>
              <a:ext uri="{FF2B5EF4-FFF2-40B4-BE49-F238E27FC236}">
                <a16:creationId xmlns:a16="http://schemas.microsoft.com/office/drawing/2014/main" id="{2D66D539-4380-37B0-073C-AF7FEC49B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0A3FFF-3456-515A-FAC8-643C7AAA758A}"/>
              </a:ext>
            </a:extLst>
          </p:cNvPr>
          <p:cNvSpPr txBox="1"/>
          <p:nvPr/>
        </p:nvSpPr>
        <p:spPr>
          <a:xfrm>
            <a:off x="308113" y="824948"/>
            <a:ext cx="1759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Real</a:t>
            </a:r>
          </a:p>
        </p:txBody>
      </p:sp>
    </p:spTree>
    <p:extLst>
      <p:ext uri="{BB962C8B-B14F-4D97-AF65-F5344CB8AC3E}">
        <p14:creationId xmlns:p14="http://schemas.microsoft.com/office/powerpoint/2010/main" val="277865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D80406-0F6D-5E16-61D2-E14A93D9F919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pic>
        <p:nvPicPr>
          <p:cNvPr id="4" name="Picture 3" descr="A pregnant person running on a sidewalk&#10;&#10;AI-generated content may be incorrect.">
            <a:extLst>
              <a:ext uri="{FF2B5EF4-FFF2-40B4-BE49-F238E27FC236}">
                <a16:creationId xmlns:a16="http://schemas.microsoft.com/office/drawing/2014/main" id="{9490E676-EEF1-E5F6-CF98-DBB04EED2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2958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2C6C6-F876-1E5F-0D31-1C01056D5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62C660-76FF-DB89-30B2-85C76DF7EC64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pic>
        <p:nvPicPr>
          <p:cNvPr id="4" name="Picture 3" descr="A group of girls in clothing standing in a field&#10;&#10;AI-generated content may be incorrect.">
            <a:extLst>
              <a:ext uri="{FF2B5EF4-FFF2-40B4-BE49-F238E27FC236}">
                <a16:creationId xmlns:a16="http://schemas.microsoft.com/office/drawing/2014/main" id="{24F1078F-493D-74A8-521E-475DA2F3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16B899-8BA9-4F68-0AC9-E78C9FC29BB6}"/>
              </a:ext>
            </a:extLst>
          </p:cNvPr>
          <p:cNvSpPr txBox="1"/>
          <p:nvPr/>
        </p:nvSpPr>
        <p:spPr>
          <a:xfrm>
            <a:off x="308113" y="824948"/>
            <a:ext cx="1759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Fake</a:t>
            </a:r>
          </a:p>
        </p:txBody>
      </p:sp>
    </p:spTree>
    <p:extLst>
      <p:ext uri="{BB962C8B-B14F-4D97-AF65-F5344CB8AC3E}">
        <p14:creationId xmlns:p14="http://schemas.microsoft.com/office/powerpoint/2010/main" val="162039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4A0E7-EE10-F37F-3A98-489B3804F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452009-5357-78E8-99B5-2EE59C0F2BD9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pic>
        <p:nvPicPr>
          <p:cNvPr id="4" name="Picture 3" descr="A pregnant person running on a sidewalk&#10;&#10;AI-generated content may be incorrect.">
            <a:extLst>
              <a:ext uri="{FF2B5EF4-FFF2-40B4-BE49-F238E27FC236}">
                <a16:creationId xmlns:a16="http://schemas.microsoft.com/office/drawing/2014/main" id="{D236D1BB-CD36-53D3-BD84-C502EA29C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23096C-6FF9-3109-7B7D-A7C9BEEA4AE3}"/>
              </a:ext>
            </a:extLst>
          </p:cNvPr>
          <p:cNvSpPr txBox="1"/>
          <p:nvPr/>
        </p:nvSpPr>
        <p:spPr>
          <a:xfrm>
            <a:off x="308113" y="824948"/>
            <a:ext cx="1759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Fake</a:t>
            </a:r>
          </a:p>
        </p:txBody>
      </p:sp>
    </p:spTree>
    <p:extLst>
      <p:ext uri="{BB962C8B-B14F-4D97-AF65-F5344CB8AC3E}">
        <p14:creationId xmlns:p14="http://schemas.microsoft.com/office/powerpoint/2010/main" val="191996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8ACB4-0E88-7CF3-7A1E-91E64FD27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8BA7F8-9837-4381-DA8F-314F378CD1C9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pic>
        <p:nvPicPr>
          <p:cNvPr id="5" name="Picture 4" descr="A person in a white coat&#10;&#10;AI-generated content may be incorrect.">
            <a:extLst>
              <a:ext uri="{FF2B5EF4-FFF2-40B4-BE49-F238E27FC236}">
                <a16:creationId xmlns:a16="http://schemas.microsoft.com/office/drawing/2014/main" id="{EAC16548-7CD2-57E1-420D-B5C02DAAF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9ECFE3-F7DD-F174-09D8-0E0386490621}"/>
              </a:ext>
            </a:extLst>
          </p:cNvPr>
          <p:cNvSpPr txBox="1"/>
          <p:nvPr/>
        </p:nvSpPr>
        <p:spPr>
          <a:xfrm>
            <a:off x="308113" y="824948"/>
            <a:ext cx="1759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Real</a:t>
            </a:r>
          </a:p>
        </p:txBody>
      </p:sp>
    </p:spTree>
    <p:extLst>
      <p:ext uri="{BB962C8B-B14F-4D97-AF65-F5344CB8AC3E}">
        <p14:creationId xmlns:p14="http://schemas.microsoft.com/office/powerpoint/2010/main" val="101688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F7A46-0BF0-FE44-5F71-971501CF8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EB4987-AC6A-69EE-2DD2-688AE33C1453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pic>
        <p:nvPicPr>
          <p:cNvPr id="4" name="Picture 3" descr="A close up of a person's face&#10;&#10;AI-generated content may be incorrect.">
            <a:extLst>
              <a:ext uri="{FF2B5EF4-FFF2-40B4-BE49-F238E27FC236}">
                <a16:creationId xmlns:a16="http://schemas.microsoft.com/office/drawing/2014/main" id="{BF470EA4-8F96-879B-114F-FD5523D3F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4AEAAC-C04B-6BEA-F7B3-3D57F738B946}"/>
              </a:ext>
            </a:extLst>
          </p:cNvPr>
          <p:cNvSpPr txBox="1"/>
          <p:nvPr/>
        </p:nvSpPr>
        <p:spPr>
          <a:xfrm>
            <a:off x="308113" y="824948"/>
            <a:ext cx="1759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Fake</a:t>
            </a:r>
          </a:p>
        </p:txBody>
      </p:sp>
    </p:spTree>
    <p:extLst>
      <p:ext uri="{BB962C8B-B14F-4D97-AF65-F5344CB8AC3E}">
        <p14:creationId xmlns:p14="http://schemas.microsoft.com/office/powerpoint/2010/main" val="18475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6B6CB-340E-12E1-6DE5-75ADCB877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7D2053-496C-0A95-E487-2608F295F9D4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pic>
        <p:nvPicPr>
          <p:cNvPr id="5" name="Picture 4" descr="A pregnant person in a gym&#10;&#10;AI-generated content may be incorrect.">
            <a:extLst>
              <a:ext uri="{FF2B5EF4-FFF2-40B4-BE49-F238E27FC236}">
                <a16:creationId xmlns:a16="http://schemas.microsoft.com/office/drawing/2014/main" id="{E16271DB-D9E8-523C-A2F3-62427B5DE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1C28F3-BC39-1660-624E-32E1E88D53C7}"/>
              </a:ext>
            </a:extLst>
          </p:cNvPr>
          <p:cNvSpPr txBox="1"/>
          <p:nvPr/>
        </p:nvSpPr>
        <p:spPr>
          <a:xfrm>
            <a:off x="308113" y="824948"/>
            <a:ext cx="1759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Real</a:t>
            </a:r>
          </a:p>
        </p:txBody>
      </p:sp>
    </p:spTree>
    <p:extLst>
      <p:ext uri="{BB962C8B-B14F-4D97-AF65-F5344CB8AC3E}">
        <p14:creationId xmlns:p14="http://schemas.microsoft.com/office/powerpoint/2010/main" val="99113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6F21D-3399-4AA5-F4AF-54C41EDA2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D5FD88-CB60-B931-55E0-581DF5678111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pic>
        <p:nvPicPr>
          <p:cNvPr id="5" name="Picture 4" descr="Two men sitting on a bench looking at their phones&#10;&#10;AI-generated content may be incorrect.">
            <a:extLst>
              <a:ext uri="{FF2B5EF4-FFF2-40B4-BE49-F238E27FC236}">
                <a16:creationId xmlns:a16="http://schemas.microsoft.com/office/drawing/2014/main" id="{AA08690D-EF10-81DE-19C4-85FB67765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C5D517-E2F8-3596-2B7F-116099F5EBF3}"/>
              </a:ext>
            </a:extLst>
          </p:cNvPr>
          <p:cNvSpPr txBox="1"/>
          <p:nvPr/>
        </p:nvSpPr>
        <p:spPr>
          <a:xfrm>
            <a:off x="308113" y="824948"/>
            <a:ext cx="1759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Fake</a:t>
            </a:r>
          </a:p>
        </p:txBody>
      </p:sp>
    </p:spTree>
    <p:extLst>
      <p:ext uri="{BB962C8B-B14F-4D97-AF65-F5344CB8AC3E}">
        <p14:creationId xmlns:p14="http://schemas.microsoft.com/office/powerpoint/2010/main" val="219418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82FFD-3243-8B56-99DD-CC0E382FE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A027CE-0933-4DD8-0974-FA758A1869E6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pic>
        <p:nvPicPr>
          <p:cNvPr id="4" name="Picture 3" descr="A person and person posing for a picture&#10;&#10;AI-generated content may be incorrect.">
            <a:extLst>
              <a:ext uri="{FF2B5EF4-FFF2-40B4-BE49-F238E27FC236}">
                <a16:creationId xmlns:a16="http://schemas.microsoft.com/office/drawing/2014/main" id="{0D65AB6D-ECA7-93EF-6D63-C7F8CA561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43EAD9-6F8D-830F-5933-BEBCBCE32B73}"/>
              </a:ext>
            </a:extLst>
          </p:cNvPr>
          <p:cNvSpPr txBox="1"/>
          <p:nvPr/>
        </p:nvSpPr>
        <p:spPr>
          <a:xfrm>
            <a:off x="308113" y="824948"/>
            <a:ext cx="1759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Real</a:t>
            </a:r>
          </a:p>
        </p:txBody>
      </p:sp>
    </p:spTree>
    <p:extLst>
      <p:ext uri="{BB962C8B-B14F-4D97-AF65-F5344CB8AC3E}">
        <p14:creationId xmlns:p14="http://schemas.microsoft.com/office/powerpoint/2010/main" val="177480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FAA7E-CAAB-A7CD-593B-127B7C84A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437BE5-AF52-60F9-A262-CD7315408326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pic>
        <p:nvPicPr>
          <p:cNvPr id="4" name="Picture 3" descr="A group of women with medals and flowers&#10;&#10;AI-generated content may be incorrect.">
            <a:extLst>
              <a:ext uri="{FF2B5EF4-FFF2-40B4-BE49-F238E27FC236}">
                <a16:creationId xmlns:a16="http://schemas.microsoft.com/office/drawing/2014/main" id="{FF3DF721-ABDD-8A6F-EE1E-6D0530932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450" y="1060450"/>
            <a:ext cx="4737100" cy="4737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83F891-47AB-26DF-7C6E-C41526672EE7}"/>
              </a:ext>
            </a:extLst>
          </p:cNvPr>
          <p:cNvSpPr txBox="1"/>
          <p:nvPr/>
        </p:nvSpPr>
        <p:spPr>
          <a:xfrm>
            <a:off x="308113" y="824948"/>
            <a:ext cx="1759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Real</a:t>
            </a:r>
          </a:p>
        </p:txBody>
      </p:sp>
    </p:spTree>
    <p:extLst>
      <p:ext uri="{BB962C8B-B14F-4D97-AF65-F5344CB8AC3E}">
        <p14:creationId xmlns:p14="http://schemas.microsoft.com/office/powerpoint/2010/main" val="243175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B46E9-A924-07A1-B853-D187A3CCF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8E04C3-1AB4-9DA8-A481-C2216404096C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pic>
        <p:nvPicPr>
          <p:cNvPr id="4" name="Picture 3" descr="A person wearing a hat and a pearl necklace&#10;&#10;AI-generated content may be incorrect.">
            <a:extLst>
              <a:ext uri="{FF2B5EF4-FFF2-40B4-BE49-F238E27FC236}">
                <a16:creationId xmlns:a16="http://schemas.microsoft.com/office/drawing/2014/main" id="{B8850C2A-2EA2-8B09-BEC3-F5BE5173F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4684EB-2FEA-1840-CFE4-F99ACC99C849}"/>
              </a:ext>
            </a:extLst>
          </p:cNvPr>
          <p:cNvSpPr txBox="1"/>
          <p:nvPr/>
        </p:nvSpPr>
        <p:spPr>
          <a:xfrm>
            <a:off x="308113" y="824948"/>
            <a:ext cx="1759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Real</a:t>
            </a:r>
          </a:p>
        </p:txBody>
      </p:sp>
    </p:spTree>
    <p:extLst>
      <p:ext uri="{BB962C8B-B14F-4D97-AF65-F5344CB8AC3E}">
        <p14:creationId xmlns:p14="http://schemas.microsoft.com/office/powerpoint/2010/main" val="422539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3CBC8-E1D3-156D-F350-A3CCC6D7E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F40C2D-3F48-7C27-1C77-9140B615DCA4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pic>
        <p:nvPicPr>
          <p:cNvPr id="4" name="Picture 3" descr="A person in a hospital gown&#10;&#10;AI-generated content may be incorrect.">
            <a:extLst>
              <a:ext uri="{FF2B5EF4-FFF2-40B4-BE49-F238E27FC236}">
                <a16:creationId xmlns:a16="http://schemas.microsoft.com/office/drawing/2014/main" id="{DE831AFD-24AB-9BC9-FA28-428E8C021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E1C15B-BC85-B581-4257-254978B8C15B}"/>
              </a:ext>
            </a:extLst>
          </p:cNvPr>
          <p:cNvSpPr txBox="1"/>
          <p:nvPr/>
        </p:nvSpPr>
        <p:spPr>
          <a:xfrm>
            <a:off x="308113" y="824948"/>
            <a:ext cx="1759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Fake</a:t>
            </a:r>
          </a:p>
        </p:txBody>
      </p:sp>
    </p:spTree>
    <p:extLst>
      <p:ext uri="{BB962C8B-B14F-4D97-AF65-F5344CB8AC3E}">
        <p14:creationId xmlns:p14="http://schemas.microsoft.com/office/powerpoint/2010/main" val="798920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648B3-6B02-D658-6F19-DA1A88A36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33D413-5A49-0D52-DEC6-8804AB566428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pic>
        <p:nvPicPr>
          <p:cNvPr id="5" name="Picture 4" descr="A person in a white coat&#10;&#10;AI-generated content may be incorrect.">
            <a:extLst>
              <a:ext uri="{FF2B5EF4-FFF2-40B4-BE49-F238E27FC236}">
                <a16:creationId xmlns:a16="http://schemas.microsoft.com/office/drawing/2014/main" id="{6148F8B3-2085-69F5-1D18-D7BF10033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829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85972-20DE-D22F-669F-65D0AC8B7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AAFFA9-7C0B-D1C1-0781-0F32989D3F17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pic>
        <p:nvPicPr>
          <p:cNvPr id="4" name="Picture 3" descr="A child smiling at the camera&#10;&#10;AI-generated content may be incorrect.">
            <a:extLst>
              <a:ext uri="{FF2B5EF4-FFF2-40B4-BE49-F238E27FC236}">
                <a16:creationId xmlns:a16="http://schemas.microsoft.com/office/drawing/2014/main" id="{A96A341F-4354-4E66-A9F5-6ACE047D4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0ACC0D-72DC-5BE9-2F5F-423816DD5FFC}"/>
              </a:ext>
            </a:extLst>
          </p:cNvPr>
          <p:cNvSpPr txBox="1"/>
          <p:nvPr/>
        </p:nvSpPr>
        <p:spPr>
          <a:xfrm>
            <a:off x="308113" y="824948"/>
            <a:ext cx="1759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Fake</a:t>
            </a:r>
          </a:p>
        </p:txBody>
      </p:sp>
    </p:spTree>
    <p:extLst>
      <p:ext uri="{BB962C8B-B14F-4D97-AF65-F5344CB8AC3E}">
        <p14:creationId xmlns:p14="http://schemas.microsoft.com/office/powerpoint/2010/main" val="120674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E6659-0DDD-7575-CC6A-2775F7900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36CBB2-360D-808F-27F7-D3FB99BEF783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pic>
        <p:nvPicPr>
          <p:cNvPr id="4" name="Picture 3" descr="A family posing for a photo&#10;&#10;AI-generated content may be incorrect.">
            <a:extLst>
              <a:ext uri="{FF2B5EF4-FFF2-40B4-BE49-F238E27FC236}">
                <a16:creationId xmlns:a16="http://schemas.microsoft.com/office/drawing/2014/main" id="{512B5BBD-DE8B-94B5-B69A-DB19AC2C7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F41B25-A85E-541F-F0CD-6199AA1EA4F5}"/>
              </a:ext>
            </a:extLst>
          </p:cNvPr>
          <p:cNvSpPr txBox="1"/>
          <p:nvPr/>
        </p:nvSpPr>
        <p:spPr>
          <a:xfrm>
            <a:off x="308113" y="824948"/>
            <a:ext cx="1759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Fake</a:t>
            </a:r>
          </a:p>
        </p:txBody>
      </p:sp>
    </p:spTree>
    <p:extLst>
      <p:ext uri="{BB962C8B-B14F-4D97-AF65-F5344CB8AC3E}">
        <p14:creationId xmlns:p14="http://schemas.microsoft.com/office/powerpoint/2010/main" val="197004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C8DA8-342E-328C-B7B1-24A7057EB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1EFE7B-041F-7EC3-AC81-CF4481719EBF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pic>
        <p:nvPicPr>
          <p:cNvPr id="4" name="Picture 3" descr="A group of people sitting on a porch&#10;&#10;AI-generated content may be incorrect.">
            <a:extLst>
              <a:ext uri="{FF2B5EF4-FFF2-40B4-BE49-F238E27FC236}">
                <a16:creationId xmlns:a16="http://schemas.microsoft.com/office/drawing/2014/main" id="{BE20D7D4-B6D0-937C-6C13-CE04C31EF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B291FB-148D-D8DD-068A-3EA081A09C58}"/>
              </a:ext>
            </a:extLst>
          </p:cNvPr>
          <p:cNvSpPr txBox="1"/>
          <p:nvPr/>
        </p:nvSpPr>
        <p:spPr>
          <a:xfrm>
            <a:off x="308113" y="824948"/>
            <a:ext cx="1759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Fake</a:t>
            </a:r>
          </a:p>
        </p:txBody>
      </p:sp>
    </p:spTree>
    <p:extLst>
      <p:ext uri="{BB962C8B-B14F-4D97-AF65-F5344CB8AC3E}">
        <p14:creationId xmlns:p14="http://schemas.microsoft.com/office/powerpoint/2010/main" val="411941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B344C-06F2-49B4-3EBD-09CD6D14C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63389F-FEB4-6D0A-AEAB-914E0F09D678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pic>
        <p:nvPicPr>
          <p:cNvPr id="4" name="Picture 3" descr="A person and person eating pizza&#10;&#10;AI-generated content may be incorrect.">
            <a:extLst>
              <a:ext uri="{FF2B5EF4-FFF2-40B4-BE49-F238E27FC236}">
                <a16:creationId xmlns:a16="http://schemas.microsoft.com/office/drawing/2014/main" id="{C9F3BD61-4535-A8E7-4339-49BF39615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EC0F18-FFE6-9C36-F704-4ED2714B63D3}"/>
              </a:ext>
            </a:extLst>
          </p:cNvPr>
          <p:cNvSpPr txBox="1"/>
          <p:nvPr/>
        </p:nvSpPr>
        <p:spPr>
          <a:xfrm>
            <a:off x="308113" y="824948"/>
            <a:ext cx="1759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Real</a:t>
            </a:r>
          </a:p>
        </p:txBody>
      </p:sp>
    </p:spTree>
    <p:extLst>
      <p:ext uri="{BB962C8B-B14F-4D97-AF65-F5344CB8AC3E}">
        <p14:creationId xmlns:p14="http://schemas.microsoft.com/office/powerpoint/2010/main" val="282720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B37C5-6E6D-B545-D304-FDA33EDB8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A3F2FD-9118-D48D-C467-E4EC503E97DF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pic>
        <p:nvPicPr>
          <p:cNvPr id="4" name="Picture 3" descr="A person holding a spoon in a martini glass&#10;&#10;AI-generated content may be incorrect.">
            <a:extLst>
              <a:ext uri="{FF2B5EF4-FFF2-40B4-BE49-F238E27FC236}">
                <a16:creationId xmlns:a16="http://schemas.microsoft.com/office/drawing/2014/main" id="{82822563-7EDD-2550-4AA4-705FADA6F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E13757-9F05-C21B-E9F1-9FD1EE383455}"/>
              </a:ext>
            </a:extLst>
          </p:cNvPr>
          <p:cNvSpPr txBox="1"/>
          <p:nvPr/>
        </p:nvSpPr>
        <p:spPr>
          <a:xfrm>
            <a:off x="308113" y="824948"/>
            <a:ext cx="1759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Fake</a:t>
            </a:r>
          </a:p>
        </p:txBody>
      </p:sp>
    </p:spTree>
    <p:extLst>
      <p:ext uri="{BB962C8B-B14F-4D97-AF65-F5344CB8AC3E}">
        <p14:creationId xmlns:p14="http://schemas.microsoft.com/office/powerpoint/2010/main" val="71204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78062-782C-A102-416E-7319D96E8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DFB2D5-D347-9E63-BE25-81DDA814599E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pic>
        <p:nvPicPr>
          <p:cNvPr id="4" name="Picture 3" descr="A person and person standing together&#10;&#10;AI-generated content may be incorrect.">
            <a:extLst>
              <a:ext uri="{FF2B5EF4-FFF2-40B4-BE49-F238E27FC236}">
                <a16:creationId xmlns:a16="http://schemas.microsoft.com/office/drawing/2014/main" id="{52689496-8603-3153-7C49-D6F2B7AC3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D57177-E95B-7B22-D4B6-ED476B7CFD86}"/>
              </a:ext>
            </a:extLst>
          </p:cNvPr>
          <p:cNvSpPr txBox="1"/>
          <p:nvPr/>
        </p:nvSpPr>
        <p:spPr>
          <a:xfrm>
            <a:off x="308113" y="824948"/>
            <a:ext cx="1759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Fake</a:t>
            </a:r>
          </a:p>
        </p:txBody>
      </p:sp>
    </p:spTree>
    <p:extLst>
      <p:ext uri="{BB962C8B-B14F-4D97-AF65-F5344CB8AC3E}">
        <p14:creationId xmlns:p14="http://schemas.microsoft.com/office/powerpoint/2010/main" val="313969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7A950-39D4-00DF-6D6D-0EA9F93CE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52F821-A1AB-B5BF-29D5-D3C01A360A77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pic>
        <p:nvPicPr>
          <p:cNvPr id="4" name="Picture 3" descr="Two men sitting on a bench looking at their phones&#10;&#10;AI-generated content may be incorrect.">
            <a:extLst>
              <a:ext uri="{FF2B5EF4-FFF2-40B4-BE49-F238E27FC236}">
                <a16:creationId xmlns:a16="http://schemas.microsoft.com/office/drawing/2014/main" id="{62DE774E-1CBA-CA5A-41CD-05202E115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E53C48-3109-D241-9BFA-6C8BD4F331B8}"/>
              </a:ext>
            </a:extLst>
          </p:cNvPr>
          <p:cNvSpPr txBox="1"/>
          <p:nvPr/>
        </p:nvSpPr>
        <p:spPr>
          <a:xfrm>
            <a:off x="308113" y="824948"/>
            <a:ext cx="1759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Fake</a:t>
            </a:r>
          </a:p>
        </p:txBody>
      </p:sp>
    </p:spTree>
    <p:extLst>
      <p:ext uri="{BB962C8B-B14F-4D97-AF65-F5344CB8AC3E}">
        <p14:creationId xmlns:p14="http://schemas.microsoft.com/office/powerpoint/2010/main" val="67923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A6254-D89F-AF56-60CB-CD4CE2C56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365CAD-ACC0-51DE-9403-DDA06C66AF40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pic>
        <p:nvPicPr>
          <p:cNvPr id="6" name="Picture 5" descr="Two boys sitting on a rock&#10;&#10;AI-generated content may be incorrect.">
            <a:extLst>
              <a:ext uri="{FF2B5EF4-FFF2-40B4-BE49-F238E27FC236}">
                <a16:creationId xmlns:a16="http://schemas.microsoft.com/office/drawing/2014/main" id="{BDD3BE5F-B04E-A81E-F247-BEE420320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5B496E-73A0-2720-9388-3057CA8DE5DF}"/>
              </a:ext>
            </a:extLst>
          </p:cNvPr>
          <p:cNvSpPr txBox="1"/>
          <p:nvPr/>
        </p:nvSpPr>
        <p:spPr>
          <a:xfrm>
            <a:off x="308113" y="824948"/>
            <a:ext cx="1759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Real</a:t>
            </a:r>
          </a:p>
        </p:txBody>
      </p:sp>
    </p:spTree>
    <p:extLst>
      <p:ext uri="{BB962C8B-B14F-4D97-AF65-F5344CB8AC3E}">
        <p14:creationId xmlns:p14="http://schemas.microsoft.com/office/powerpoint/2010/main" val="5107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323E6-CAC6-1A65-A91E-24A8AF95D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9B9638-E64C-4F68-E6B4-69AF547B75AE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pic>
        <p:nvPicPr>
          <p:cNvPr id="4" name="Picture 3" descr="A group of people standing on a sidewalk&#10;&#10;AI-generated content may be incorrect.">
            <a:extLst>
              <a:ext uri="{FF2B5EF4-FFF2-40B4-BE49-F238E27FC236}">
                <a16:creationId xmlns:a16="http://schemas.microsoft.com/office/drawing/2014/main" id="{37252A8D-7ED2-38C3-D66C-3AF1C426A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B3EF72-C308-8076-EBAF-94F426B82177}"/>
              </a:ext>
            </a:extLst>
          </p:cNvPr>
          <p:cNvSpPr txBox="1"/>
          <p:nvPr/>
        </p:nvSpPr>
        <p:spPr>
          <a:xfrm>
            <a:off x="308113" y="824948"/>
            <a:ext cx="1759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Real</a:t>
            </a:r>
          </a:p>
        </p:txBody>
      </p:sp>
    </p:spTree>
    <p:extLst>
      <p:ext uri="{BB962C8B-B14F-4D97-AF65-F5344CB8AC3E}">
        <p14:creationId xmlns:p14="http://schemas.microsoft.com/office/powerpoint/2010/main" val="239313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FD6BA-B938-781B-A8E8-EF5FCA156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65B69E-4820-33F6-9BD6-B009670DD1DF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pic>
        <p:nvPicPr>
          <p:cNvPr id="4" name="Picture 3" descr="A person in a suit and tie&#10;&#10;AI-generated content may be incorrect.">
            <a:extLst>
              <a:ext uri="{FF2B5EF4-FFF2-40B4-BE49-F238E27FC236}">
                <a16:creationId xmlns:a16="http://schemas.microsoft.com/office/drawing/2014/main" id="{B04ABA05-354C-13C8-FE4A-B0F1742BA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5C4D92-3C7F-54AE-52F3-254CB605773E}"/>
              </a:ext>
            </a:extLst>
          </p:cNvPr>
          <p:cNvSpPr txBox="1"/>
          <p:nvPr/>
        </p:nvSpPr>
        <p:spPr>
          <a:xfrm>
            <a:off x="308113" y="824948"/>
            <a:ext cx="1759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Real</a:t>
            </a:r>
          </a:p>
        </p:txBody>
      </p:sp>
    </p:spTree>
    <p:extLst>
      <p:ext uri="{BB962C8B-B14F-4D97-AF65-F5344CB8AC3E}">
        <p14:creationId xmlns:p14="http://schemas.microsoft.com/office/powerpoint/2010/main" val="78469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F46DB5-D1D6-23FC-4AC6-89AE3A5F6B86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pic>
        <p:nvPicPr>
          <p:cNvPr id="4" name="Picture 3" descr="A close up of a person's face&#10;&#10;AI-generated content may be incorrect.">
            <a:extLst>
              <a:ext uri="{FF2B5EF4-FFF2-40B4-BE49-F238E27FC236}">
                <a16:creationId xmlns:a16="http://schemas.microsoft.com/office/drawing/2014/main" id="{C5C3368D-5A8A-32C3-51C6-DE10AD785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004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CE038-73DD-11A3-38F3-A23A554BE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248E08-02CC-D520-6A66-310D33DE6C72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pic>
        <p:nvPicPr>
          <p:cNvPr id="4" name="Picture 3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A9FA6C33-577D-F60B-9BD8-40C2974FC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16D16B-6C27-0F27-1EC6-FAF3AF0BF4DA}"/>
              </a:ext>
            </a:extLst>
          </p:cNvPr>
          <p:cNvSpPr txBox="1"/>
          <p:nvPr/>
        </p:nvSpPr>
        <p:spPr>
          <a:xfrm>
            <a:off x="308113" y="824948"/>
            <a:ext cx="1759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Real</a:t>
            </a:r>
          </a:p>
        </p:txBody>
      </p:sp>
    </p:spTree>
    <p:extLst>
      <p:ext uri="{BB962C8B-B14F-4D97-AF65-F5344CB8AC3E}">
        <p14:creationId xmlns:p14="http://schemas.microsoft.com/office/powerpoint/2010/main" val="314936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032A5-8C49-68AE-2B53-E21206E42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E83AF2-CD9D-337E-3C28-F8BC3E42F5E9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pic>
        <p:nvPicPr>
          <p:cNvPr id="4" name="Picture 3" descr="A person playing a violin&#10;&#10;AI-generated content may be incorrect.">
            <a:extLst>
              <a:ext uri="{FF2B5EF4-FFF2-40B4-BE49-F238E27FC236}">
                <a16:creationId xmlns:a16="http://schemas.microsoft.com/office/drawing/2014/main" id="{55EAC92B-C2FC-01B9-0EEB-7CB4ED867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E91755-D840-F7E9-08F9-784AEF3104A9}"/>
              </a:ext>
            </a:extLst>
          </p:cNvPr>
          <p:cNvSpPr txBox="1"/>
          <p:nvPr/>
        </p:nvSpPr>
        <p:spPr>
          <a:xfrm>
            <a:off x="308113" y="824948"/>
            <a:ext cx="1759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Real</a:t>
            </a:r>
          </a:p>
        </p:txBody>
      </p:sp>
    </p:spTree>
    <p:extLst>
      <p:ext uri="{BB962C8B-B14F-4D97-AF65-F5344CB8AC3E}">
        <p14:creationId xmlns:p14="http://schemas.microsoft.com/office/powerpoint/2010/main" val="55621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74C01-8255-6325-8A09-9FD150442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A178F3-B4AD-72F6-17E9-CECA0DBB79F3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pic>
        <p:nvPicPr>
          <p:cNvPr id="4" name="Picture 3" descr="A person looking up at a city street&#10;&#10;AI-generated content may be incorrect.">
            <a:extLst>
              <a:ext uri="{FF2B5EF4-FFF2-40B4-BE49-F238E27FC236}">
                <a16:creationId xmlns:a16="http://schemas.microsoft.com/office/drawing/2014/main" id="{DAE30892-4569-7846-88DA-60E141AF9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982136-E7C3-1281-FB99-004D79BE3CE9}"/>
              </a:ext>
            </a:extLst>
          </p:cNvPr>
          <p:cNvSpPr txBox="1"/>
          <p:nvPr/>
        </p:nvSpPr>
        <p:spPr>
          <a:xfrm>
            <a:off x="308113" y="824948"/>
            <a:ext cx="1759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Real</a:t>
            </a:r>
          </a:p>
        </p:txBody>
      </p:sp>
    </p:spTree>
    <p:extLst>
      <p:ext uri="{BB962C8B-B14F-4D97-AF65-F5344CB8AC3E}">
        <p14:creationId xmlns:p14="http://schemas.microsoft.com/office/powerpoint/2010/main" val="242375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80971-B853-B9C9-4780-9364ADECB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B94647-AE51-6273-7D03-26FD68593559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pic>
        <p:nvPicPr>
          <p:cNvPr id="4" name="Picture 3" descr="A person and person sitting in a chair&#10;&#10;AI-generated content may be incorrect.">
            <a:extLst>
              <a:ext uri="{FF2B5EF4-FFF2-40B4-BE49-F238E27FC236}">
                <a16:creationId xmlns:a16="http://schemas.microsoft.com/office/drawing/2014/main" id="{95BEA05C-776B-1A4A-401C-8C8C43AFF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BA3486-CCD4-528F-45A0-4FE31DC9CCA2}"/>
              </a:ext>
            </a:extLst>
          </p:cNvPr>
          <p:cNvSpPr txBox="1"/>
          <p:nvPr/>
        </p:nvSpPr>
        <p:spPr>
          <a:xfrm>
            <a:off x="308113" y="824948"/>
            <a:ext cx="1759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Fake</a:t>
            </a:r>
          </a:p>
        </p:txBody>
      </p:sp>
    </p:spTree>
    <p:extLst>
      <p:ext uri="{BB962C8B-B14F-4D97-AF65-F5344CB8AC3E}">
        <p14:creationId xmlns:p14="http://schemas.microsoft.com/office/powerpoint/2010/main" val="359560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92AD9-C16E-159C-D0BE-6DAA4B45D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55216C-EE4E-112F-DFE1-35080BC7098F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pic>
        <p:nvPicPr>
          <p:cNvPr id="4" name="Picture 3" descr="A group of people running on a road&#10;&#10;AI-generated content may be incorrect.">
            <a:extLst>
              <a:ext uri="{FF2B5EF4-FFF2-40B4-BE49-F238E27FC236}">
                <a16:creationId xmlns:a16="http://schemas.microsoft.com/office/drawing/2014/main" id="{B3AC54DB-0AFA-4E2B-6159-26B80B998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5C42AA-654A-E834-3443-1A8E60D1D011}"/>
              </a:ext>
            </a:extLst>
          </p:cNvPr>
          <p:cNvSpPr txBox="1"/>
          <p:nvPr/>
        </p:nvSpPr>
        <p:spPr>
          <a:xfrm>
            <a:off x="308113" y="824948"/>
            <a:ext cx="1759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Fake</a:t>
            </a:r>
          </a:p>
        </p:txBody>
      </p:sp>
    </p:spTree>
    <p:extLst>
      <p:ext uri="{BB962C8B-B14F-4D97-AF65-F5344CB8AC3E}">
        <p14:creationId xmlns:p14="http://schemas.microsoft.com/office/powerpoint/2010/main" val="211952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D90DD-4426-8ACF-A92D-A7950AC97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80AC90-7678-64CA-0B74-1381FF048541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pic>
        <p:nvPicPr>
          <p:cNvPr id="4" name="Picture 3" descr="A group of men posing for a picture&#10;&#10;AI-generated content may be incorrect.">
            <a:extLst>
              <a:ext uri="{FF2B5EF4-FFF2-40B4-BE49-F238E27FC236}">
                <a16:creationId xmlns:a16="http://schemas.microsoft.com/office/drawing/2014/main" id="{7D531CBF-4CC3-17B7-2DC2-053517C31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F492BD-56F1-73FC-CF46-E32D1460E790}"/>
              </a:ext>
            </a:extLst>
          </p:cNvPr>
          <p:cNvSpPr txBox="1"/>
          <p:nvPr/>
        </p:nvSpPr>
        <p:spPr>
          <a:xfrm>
            <a:off x="308113" y="824948"/>
            <a:ext cx="1759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Fake</a:t>
            </a:r>
          </a:p>
        </p:txBody>
      </p:sp>
    </p:spTree>
    <p:extLst>
      <p:ext uri="{BB962C8B-B14F-4D97-AF65-F5344CB8AC3E}">
        <p14:creationId xmlns:p14="http://schemas.microsoft.com/office/powerpoint/2010/main" val="275071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96D0E-E10D-17D4-FA8B-482402AEE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331675-49B1-7ADA-A0D1-B6D465D46585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pic>
        <p:nvPicPr>
          <p:cNvPr id="4" name="Picture 3" descr="A person sitting in a chair playing a violin in a library&#10;&#10;AI-generated content may be incorrect.">
            <a:extLst>
              <a:ext uri="{FF2B5EF4-FFF2-40B4-BE49-F238E27FC236}">
                <a16:creationId xmlns:a16="http://schemas.microsoft.com/office/drawing/2014/main" id="{9DD94547-CE31-A741-5669-17DB9A30C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5CE9D6-8F61-0BA4-051F-8CE7EC989A3D}"/>
              </a:ext>
            </a:extLst>
          </p:cNvPr>
          <p:cNvSpPr txBox="1"/>
          <p:nvPr/>
        </p:nvSpPr>
        <p:spPr>
          <a:xfrm>
            <a:off x="308113" y="824948"/>
            <a:ext cx="1759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Fake</a:t>
            </a:r>
          </a:p>
        </p:txBody>
      </p:sp>
    </p:spTree>
    <p:extLst>
      <p:ext uri="{BB962C8B-B14F-4D97-AF65-F5344CB8AC3E}">
        <p14:creationId xmlns:p14="http://schemas.microsoft.com/office/powerpoint/2010/main" val="175900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8CDB7-98FA-8FA2-95DC-E21EE217C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F9BE59-006D-E906-BF09-0AC47953691E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pic>
        <p:nvPicPr>
          <p:cNvPr id="4" name="Picture 3" descr="A person in a white suit&#10;&#10;AI-generated content may be incorrect.">
            <a:extLst>
              <a:ext uri="{FF2B5EF4-FFF2-40B4-BE49-F238E27FC236}">
                <a16:creationId xmlns:a16="http://schemas.microsoft.com/office/drawing/2014/main" id="{FD9985A3-EE5F-5FB0-EBA3-1736AEBE3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396587-634B-6F14-FCB6-CED970B164EE}"/>
              </a:ext>
            </a:extLst>
          </p:cNvPr>
          <p:cNvSpPr txBox="1"/>
          <p:nvPr/>
        </p:nvSpPr>
        <p:spPr>
          <a:xfrm>
            <a:off x="308113" y="824948"/>
            <a:ext cx="1759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Real</a:t>
            </a:r>
          </a:p>
        </p:txBody>
      </p:sp>
    </p:spTree>
    <p:extLst>
      <p:ext uri="{BB962C8B-B14F-4D97-AF65-F5344CB8AC3E}">
        <p14:creationId xmlns:p14="http://schemas.microsoft.com/office/powerpoint/2010/main" val="321287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6F918-5376-9670-E3F6-95D029E82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E51339-424E-4513-C49E-F5F5A4D94FD8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pic>
        <p:nvPicPr>
          <p:cNvPr id="4" name="Picture 3" descr="A person and a child eating pizza&#10;&#10;AI-generated content may be incorrect.">
            <a:extLst>
              <a:ext uri="{FF2B5EF4-FFF2-40B4-BE49-F238E27FC236}">
                <a16:creationId xmlns:a16="http://schemas.microsoft.com/office/drawing/2014/main" id="{3F5092E5-F45F-476A-840D-CA80F8728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ED87B4-07A2-8F7D-516B-5E0B102B8C1A}"/>
              </a:ext>
            </a:extLst>
          </p:cNvPr>
          <p:cNvSpPr txBox="1"/>
          <p:nvPr/>
        </p:nvSpPr>
        <p:spPr>
          <a:xfrm>
            <a:off x="308113" y="824948"/>
            <a:ext cx="1759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Fake</a:t>
            </a:r>
          </a:p>
        </p:txBody>
      </p:sp>
    </p:spTree>
    <p:extLst>
      <p:ext uri="{BB962C8B-B14F-4D97-AF65-F5344CB8AC3E}">
        <p14:creationId xmlns:p14="http://schemas.microsoft.com/office/powerpoint/2010/main" val="139918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FF29E-FBC6-4738-D6BC-480B3D1CB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D104CA-7D41-69C4-120A-8C76482FF5FD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pic>
        <p:nvPicPr>
          <p:cNvPr id="8" name="Picture 7" descr="A group of people sitting in a stadium&#10;&#10;AI-generated content may be incorrect.">
            <a:extLst>
              <a:ext uri="{FF2B5EF4-FFF2-40B4-BE49-F238E27FC236}">
                <a16:creationId xmlns:a16="http://schemas.microsoft.com/office/drawing/2014/main" id="{A5D51CE0-FB51-FDE6-2291-0A1958BB3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24E8CF-D35E-4099-7541-8B4A62C39328}"/>
              </a:ext>
            </a:extLst>
          </p:cNvPr>
          <p:cNvSpPr txBox="1"/>
          <p:nvPr/>
        </p:nvSpPr>
        <p:spPr>
          <a:xfrm>
            <a:off x="308113" y="824948"/>
            <a:ext cx="1759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Real</a:t>
            </a:r>
          </a:p>
        </p:txBody>
      </p:sp>
    </p:spTree>
    <p:extLst>
      <p:ext uri="{BB962C8B-B14F-4D97-AF65-F5344CB8AC3E}">
        <p14:creationId xmlns:p14="http://schemas.microsoft.com/office/powerpoint/2010/main" val="134879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A48999-CE0A-E593-6D29-D3C18FCF8E7F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pic>
        <p:nvPicPr>
          <p:cNvPr id="5" name="Picture 4" descr="A pregnant person in a gym&#10;&#10;AI-generated content may be incorrect.">
            <a:extLst>
              <a:ext uri="{FF2B5EF4-FFF2-40B4-BE49-F238E27FC236}">
                <a16:creationId xmlns:a16="http://schemas.microsoft.com/office/drawing/2014/main" id="{D090721E-1F12-4FC6-8AA1-4A0F58C75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832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73D3F5-D222-FDDB-47E8-8CD9657B45D5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pic>
        <p:nvPicPr>
          <p:cNvPr id="5" name="Picture 4" descr="Two men sitting on a bench looking at their phones&#10;&#10;AI-generated content may be incorrect.">
            <a:extLst>
              <a:ext uri="{FF2B5EF4-FFF2-40B4-BE49-F238E27FC236}">
                <a16:creationId xmlns:a16="http://schemas.microsoft.com/office/drawing/2014/main" id="{5E840E06-BF31-5D8A-E7A9-6A791AD01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57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9E01D3-8909-59E6-255A-942CD1A9F61B}"/>
              </a:ext>
            </a:extLst>
          </p:cNvPr>
          <p:cNvSpPr txBox="1"/>
          <p:nvPr/>
        </p:nvSpPr>
        <p:spPr>
          <a:xfrm>
            <a:off x="188843" y="6380922"/>
            <a:ext cx="20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detectfakes.kellogg.northwestern.edu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</a:p>
        </p:txBody>
      </p:sp>
      <p:pic>
        <p:nvPicPr>
          <p:cNvPr id="4" name="Picture 3" descr="A person and person posing for a picture&#10;&#10;AI-generated content may be incorrect.">
            <a:extLst>
              <a:ext uri="{FF2B5EF4-FFF2-40B4-BE49-F238E27FC236}">
                <a16:creationId xmlns:a16="http://schemas.microsoft.com/office/drawing/2014/main" id="{3B80A195-4084-AEB4-2887-EC85284C9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641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820</Words>
  <Application>Microsoft Macintosh PowerPoint</Application>
  <PresentationFormat>Widescreen</PresentationFormat>
  <Paragraphs>116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Aptos</vt:lpstr>
      <vt:lpstr>Aptos Display</vt:lpstr>
      <vt:lpstr>Arial</vt:lpstr>
      <vt:lpstr>Garamond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Answers…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Beliveau           he.him</dc:creator>
  <cp:lastModifiedBy>Brian Beliveau           he.him</cp:lastModifiedBy>
  <cp:revision>11</cp:revision>
  <dcterms:created xsi:type="dcterms:W3CDTF">2024-04-01T16:47:59Z</dcterms:created>
  <dcterms:modified xsi:type="dcterms:W3CDTF">2025-04-09T17:48:29Z</dcterms:modified>
</cp:coreProperties>
</file>